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0" r:id="rId5"/>
  </p:sldMasterIdLst>
  <p:notesMasterIdLst>
    <p:notesMasterId r:id="rId10"/>
  </p:notesMasterIdLst>
  <p:sldIdLst>
    <p:sldId id="256" r:id="rId6"/>
    <p:sldId id="257" r:id="rId7"/>
    <p:sldId id="258" r:id="rId8"/>
    <p:sldId id="259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66511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20" y="78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21/03/11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800" y="4870451"/>
            <a:ext cx="1358900" cy="14808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AC969B-9F13-034E-B663-52115B22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9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C1839C-E96C-4544-9ABF-388A484F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44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CC22BD-2E67-5141-997D-78A8A2FD8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0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7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3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27F58-0398-A947-8487-9CAB1F088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4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244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97C437-15B1-6B4E-820F-F4B9AC40F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7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4172" y="21969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203220"/>
            <a:ext cx="4216400" cy="3698980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3F8C1-4EA3-184A-9B17-D7331273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92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8858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5A5362-FC22-DF4B-9E6F-A0E1C0DD1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20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585B-3519-EA4C-8EFE-828830A1A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17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67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79F5E8-6F33-6448-9D61-25C04DA7C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1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6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&quot;&quot;">
            <a:extLst>
              <a:ext uri="{FF2B5EF4-FFF2-40B4-BE49-F238E27FC236}">
                <a16:creationId xmlns:a16="http://schemas.microsoft.com/office/drawing/2014/main" id="{5A51C806-9317-4444-AF29-F6B5A5D8C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5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8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6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7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7" name="Picture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5DB804-4732-0A49-92B8-34A108D7B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15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4F1811-D324-D94A-BB63-12C6D6D2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3456905"/>
            <a:ext cx="4445000" cy="747388"/>
          </a:xfrm>
          <a:prstGeom prst="rect">
            <a:avLst/>
          </a:prstGeom>
          <a:solidFill>
            <a:schemeClr val="bg2"/>
          </a:solidFill>
        </p:spPr>
        <p:txBody>
          <a:bodyPr lIns="360000" tIns="187200" rIns="360000" bIns="187200" anchor="ctr" anchorCtr="0">
            <a:no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539CCD83-D523-2E42-B03F-F7E9A61C5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3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90600" y="31605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1EF440-DEC2-2642-9DB0-CDA24878B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00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7B99E2-E159-FF47-A07C-5DBC4FA0D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8" name="Picture 7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56" y="4715942"/>
            <a:ext cx="1558544" cy="3876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22B233-292E-9A4B-AFAC-C559E42AB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44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43300" y="1304475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43300" y="2381697"/>
            <a:ext cx="31496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543300" y="2928877"/>
            <a:ext cx="31496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09900" cy="4978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1025" y="279401"/>
            <a:ext cx="1946275" cy="25350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31025" y="3263900"/>
            <a:ext cx="2212975" cy="1503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Picture 8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156" y="4730483"/>
            <a:ext cx="1558544" cy="38761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43519F-C55C-0648-A62F-5D04AD3DB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53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/Multiple images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45000" y="1201059"/>
            <a:ext cx="4699000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7600" y="3136900"/>
            <a:ext cx="208915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6300" y="3136900"/>
            <a:ext cx="2984500" cy="163036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07CB6E-72C2-7544-A884-0F4A718E4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41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866748"/>
            <a:ext cx="29164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49500"/>
            <a:ext cx="2916428" cy="244951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/>
          <p:cNvSpPr>
            <a:spLocks noGrp="1"/>
          </p:cNvSpPr>
          <p:nvPr>
            <p:ph type="pic" sz="quarter" idx="10"/>
          </p:nvPr>
        </p:nvSpPr>
        <p:spPr>
          <a:xfrm>
            <a:off x="7302500" y="1201059"/>
            <a:ext cx="1841500" cy="3129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1201738"/>
            <a:ext cx="2540000" cy="2006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/>
          <p:cNvSpPr>
            <a:spLocks noGrp="1"/>
          </p:cNvSpPr>
          <p:nvPr>
            <p:ph type="pic" sz="quarter" idx="18"/>
          </p:nvPr>
        </p:nvSpPr>
        <p:spPr>
          <a:xfrm>
            <a:off x="3860800" y="3441700"/>
            <a:ext cx="3213100" cy="1701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04453C-9E63-D142-865C-F59161D11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98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192213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1846108"/>
            <a:ext cx="7907528" cy="30164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87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8C16E-0E3E-BD49-A220-7210C93CF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7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309706"/>
            <a:ext cx="7907528" cy="255280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A25767-1F7D-7040-BA40-A995C4D52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9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288"/>
            <a:ext cx="7907528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14172" y="1752448"/>
            <a:ext cx="7907528" cy="431952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4172" y="2258906"/>
            <a:ext cx="7907528" cy="2717907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565E20-2817-494B-B459-64A70D29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60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37100" y="17905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37100" y="2182707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89AA6C-D552-954D-B080-64CBB4CC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D45F4CB-A079-3949-B6FF-655AAA2362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D7509D-096F-DB43-9709-E0C38A96B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738"/>
            <a:ext cx="7915656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C85C26-D4E7-3349-883B-7419398BE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52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274930"/>
            <a:ext cx="3653028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2000" b="0" i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1192212"/>
            <a:ext cx="4267200" cy="368458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590DC9-2480-7E40-A503-6DE88A72F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20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4172" y="1201059"/>
            <a:ext cx="31496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2193971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10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14172" y="2586130"/>
            <a:ext cx="3970528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50462"/>
            <a:ext cx="7915656" cy="6187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215E2-D643-8945-85D2-61D046A08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31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42900" y="914401"/>
            <a:ext cx="8445500" cy="3060700"/>
          </a:xfrm>
          <a:prstGeom prst="rect">
            <a:avLst/>
          </a:prstGeom>
        </p:spPr>
        <p:txBody>
          <a:bodyPr lIns="0"/>
          <a:lstStyle>
            <a:lvl1pPr marL="162000" indent="-162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1pPr>
            <a:lvl2pPr marL="417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2pPr>
            <a:lvl3pPr marL="568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3pPr>
            <a:lvl4pPr marL="7740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4pPr>
            <a:lvl5pPr marL="9432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6C0C-6ECC-1B44-8A0C-E5B787BA9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411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ey log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79413"/>
            <a:ext cx="8445500" cy="43088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pic>
        <p:nvPicPr>
          <p:cNvPr id="2" name="Picture 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4292600"/>
            <a:ext cx="8446008" cy="52730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7BCD14-5690-7845-A319-66D30543A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306F20-FBA2-4746-AE9F-DFBA4FFD6F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t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1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2" y="349201"/>
            <a:ext cx="7915275" cy="619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r>
              <a:rPr lang="en-US" dirty="0"/>
              <a:t>For ‘UoLRedBandlogo_ppt16.9.png’ image only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2349500" y="1652629"/>
            <a:ext cx="4445000" cy="1812846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normAutofit/>
          </a:bodyPr>
          <a:lstStyle>
            <a:lvl1pPr algn="l"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FA3A2-9D92-1B4F-B794-2224C0008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0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1814361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698348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3300" y="3135313"/>
            <a:ext cx="3784600" cy="1486052"/>
          </a:xfrm>
          <a:prstGeom prst="rect">
            <a:avLst/>
          </a:prstGeom>
          <a:solidFill>
            <a:schemeClr val="bg1"/>
          </a:solidFill>
        </p:spPr>
        <p:txBody>
          <a:bodyPr vert="horz" lIns="360000" tIns="187200" rIns="360000" bIns="187200">
            <a:spAutoFit/>
          </a:bodyPr>
          <a:lstStyle>
            <a:lvl1pPr algn="l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11" name="Picture 10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48889A-36D4-E842-AD25-95C5A9BF9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74" y="961437"/>
            <a:ext cx="3544025" cy="55399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3600" b="1"/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0" i="0" spc="0" baseline="0">
                <a:solidFill>
                  <a:schemeClr val="tx1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108200"/>
            <a:ext cx="4940300" cy="25257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13" name="Picture 1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16800" y="4825481"/>
            <a:ext cx="1358900" cy="14808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09A432-DF92-7E40-BF61-AA6C75E1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0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9" userDrawn="1">
          <p15:clr>
            <a:srgbClr val="FBAE40"/>
          </p15:clr>
        </p15:guide>
        <p15:guide id="2" pos="63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711" r:id="rId3"/>
    <p:sldLayoutId id="2147483706" r:id="rId4"/>
    <p:sldLayoutId id="2147483701" r:id="rId5"/>
    <p:sldLayoutId id="2147483661" r:id="rId6"/>
    <p:sldLayoutId id="2147483672" r:id="rId7"/>
    <p:sldLayoutId id="2147483673" r:id="rId8"/>
    <p:sldLayoutId id="2147483649" r:id="rId9"/>
    <p:sldLayoutId id="2147483666" r:id="rId10"/>
    <p:sldLayoutId id="2147483678" r:id="rId11"/>
    <p:sldLayoutId id="2147483679" r:id="rId12"/>
    <p:sldLayoutId id="2147483700" r:id="rId13"/>
    <p:sldLayoutId id="2147483671" r:id="rId14"/>
    <p:sldLayoutId id="2147483660" r:id="rId15"/>
    <p:sldLayoutId id="2147483664" r:id="rId16"/>
    <p:sldLayoutId id="2147483674" r:id="rId17"/>
    <p:sldLayoutId id="2147483677" r:id="rId18"/>
    <p:sldLayoutId id="2147483668" r:id="rId19"/>
    <p:sldLayoutId id="2147483670" r:id="rId20"/>
    <p:sldLayoutId id="2147483675" r:id="rId21"/>
    <p:sldLayoutId id="214748366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248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08" r:id="rId2"/>
    <p:sldLayoutId id="2147483712" r:id="rId3"/>
    <p:sldLayoutId id="2147483709" r:id="rId4"/>
    <p:sldLayoutId id="2147483710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05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A852-3EDE-CB42-9E5B-1E485E4C0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736" y="1674195"/>
            <a:ext cx="5685046" cy="1802063"/>
          </a:xfrm>
        </p:spPr>
        <p:txBody>
          <a:bodyPr vert="horz" lIns="360000" tIns="187200" rIns="360000" bIns="187200" anchor="t">
            <a:normAutofit/>
          </a:bodyPr>
          <a:lstStyle/>
          <a:p>
            <a:r>
              <a:rPr lang="en-GB" b="0" dirty="0" err="1">
                <a:ea typeface="+mj-lt"/>
                <a:cs typeface="+mj-lt"/>
              </a:rPr>
              <a:t>Gendev</a:t>
            </a:r>
            <a:r>
              <a:rPr lang="en-GB" b="0" dirty="0">
                <a:ea typeface="+mj-lt"/>
                <a:cs typeface="+mj-lt"/>
              </a:rPr>
              <a:t> Bot v.1</a:t>
            </a:r>
            <a:br>
              <a:rPr lang="en-GB" b="0" dirty="0">
                <a:ea typeface="+mj-lt"/>
                <a:cs typeface="+mj-lt"/>
              </a:rPr>
            </a:br>
            <a:r>
              <a:rPr lang="en-GB" sz="3600" b="0" dirty="0">
                <a:ea typeface="+mj-lt"/>
                <a:cs typeface="+mj-lt"/>
              </a:rPr>
              <a:t>Build instructions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428F-634F-674A-B401-8ECA486F95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1736" y="3715698"/>
            <a:ext cx="5685046" cy="1157142"/>
          </a:xfrm>
        </p:spPr>
        <p:txBody>
          <a:bodyPr/>
          <a:lstStyle/>
          <a:p>
            <a:r>
              <a:rPr lang="en-GB" dirty="0"/>
              <a:t>Jan O. Ringert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7F4DB4-8BE8-4FCE-AE91-3B53FDDA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View</a:t>
            </a:r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8F5BEE9-1BD8-4BA4-8B0F-D9653B2A4CA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0" b="93860" l="4386" r="95614">
                        <a14:foregroundMark x1="81287" y1="9649" x2="82749" y2="17982"/>
                        <a14:foregroundMark x1="82749" y1="17982" x2="75000" y2="69298"/>
                        <a14:foregroundMark x1="75000" y1="69298" x2="76462" y2="77522"/>
                        <a14:foregroundMark x1="77915" y1="77748" x2="87719" y2="79276"/>
                        <a14:foregroundMark x1="76462" y1="77522" x2="77489" y2="77682"/>
                        <a14:foregroundMark x1="87719" y1="79276" x2="83333" y2="87171"/>
                        <a14:foregroundMark x1="83333" y1="87171" x2="74708" y2="91557"/>
                        <a14:foregroundMark x1="74708" y1="91557" x2="52485" y2="94408"/>
                        <a14:foregroundMark x1="52485" y1="94408" x2="29678" y2="91886"/>
                        <a14:foregroundMark x1="29678" y1="91886" x2="10965" y2="83443"/>
                        <a14:foregroundMark x1="10965" y1="83443" x2="18129" y2="77303"/>
                        <a14:foregroundMark x1="22189" y1="24581" x2="23246" y2="10855"/>
                        <a14:foregroundMark x1="21195" y1="37498" x2="21464" y2="34004"/>
                        <a14:foregroundMark x1="18463" y1="72967" x2="20793" y2="42714"/>
                        <a14:foregroundMark x1="18129" y1="77303" x2="18337" y2="74603"/>
                        <a14:foregroundMark x1="23246" y1="10855" x2="30409" y2="4276"/>
                        <a14:foregroundMark x1="30409" y1="4276" x2="52485" y2="3399"/>
                        <a14:foregroundMark x1="52485" y1="3399" x2="80263" y2="10088"/>
                        <a14:foregroundMark x1="55994" y1="93969" x2="59357" y2="91118"/>
                        <a14:foregroundMark x1="4532" y1="45504" x2="4532" y2="53947"/>
                        <a14:foregroundMark x1="4532" y1="53947" x2="6433" y2="69189"/>
                        <a14:foregroundMark x1="95468" y1="71162" x2="95614" y2="52412"/>
                        <a14:foregroundMark x1="95614" y1="52412" x2="94737" y2="50877"/>
                        <a14:foregroundMark x1="81287" y1="88487" x2="88304" y2="81798"/>
                        <a14:foregroundMark x1="88304" y1="81798" x2="88596" y2="81140"/>
                        <a14:foregroundMark x1="84211" y1="86623" x2="90497" y2="80482"/>
                        <a14:foregroundMark x1="89181" y1="81469" x2="90936" y2="80482"/>
                        <a14:foregroundMark x1="89474" y1="82127" x2="89912" y2="81469"/>
                        <a14:foregroundMark x1="81433" y1="88377" x2="76023" y2="90899"/>
                        <a14:foregroundMark x1="7310" y1="78947" x2="10234" y2="80373"/>
                        <a14:foregroundMark x1="6287" y1="77851" x2="10234" y2="77851"/>
                        <a14:foregroundMark x1="22807" y1="26096" x2="25146" y2="37061"/>
                        <a14:foregroundMark x1="22222" y1="41776" x2="22222" y2="35636"/>
                        <a14:foregroundMark x1="7749" y1="39803" x2="11111" y2="38816"/>
                        <a14:foregroundMark x1="4532" y1="44627" x2="5702" y2="49671"/>
                        <a14:foregroundMark x1="12418" y1="74529" x2="13158" y2="76316"/>
                        <a14:foregroundMark x1="11842" y1="73136" x2="12391" y2="74463"/>
                        <a14:foregroundMark x1="11842" y1="71930" x2="12719" y2="73026"/>
                        <a14:backgroundMark x1="88450" y1="4934" x2="92690" y2="13158"/>
                        <a14:backgroundMark x1="92690" y1="13158" x2="93860" y2="26974"/>
                        <a14:backgroundMark x1="93860" y1="26974" x2="91374" y2="39035"/>
                        <a14:backgroundMark x1="91374" y1="39035" x2="88889" y2="41996"/>
                        <a14:backgroundMark x1="12135" y1="35197" x2="9649" y2="6689"/>
                        <a14:backgroundMark x1="11024" y1="40166" x2="10673" y2="40351"/>
                        <a14:backgroundMark x1="6725" y1="42434" x2="9710" y2="40859"/>
                        <a14:backgroundMark x1="17836" y1="41667" x2="19883" y2="40680"/>
                        <a14:backgroundMark x1="16228" y1="40899" x2="20760" y2="42544"/>
                        <a14:backgroundMark x1="20914" y1="29029" x2="20760" y2="33991"/>
                        <a14:backgroundMark x1="21053" y1="24561" x2="20999" y2="26312"/>
                        <a14:backgroundMark x1="10038" y1="40380" x2="15497" y2="37719"/>
                        <a14:backgroundMark x1="19444" y1="37610" x2="20029" y2="42763"/>
                        <a14:backgroundMark x1="585" y1="70943" x2="2924" y2="83004"/>
                        <a14:backgroundMark x1="14604" y1="72263" x2="16520" y2="74123"/>
                        <a14:backgroundMark x1="15643" y1="72807" x2="16520" y2="75000"/>
                        <a14:backgroundMark x1="79386" y1="74561" x2="79971" y2="77522"/>
                        <a14:backgroundMark x1="4240" y1="74890" x2="8187" y2="74890"/>
                        <a14:backgroundMark x1="8772" y1="75548" x2="10819" y2="75987"/>
                        <a14:backgroundMark x1="67982" y1="2412" x2="51170" y2="1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77557">
            <a:off x="1877219" y="-392905"/>
            <a:ext cx="4557713" cy="6076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4F928-F646-4064-9CF0-CA2482E27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C5E2-C766-4638-97AA-E641B5C7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Connections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ADBACB2C-C770-4E66-86D9-AF1FCDB5D7E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97600"/>
            <a:ext cx="4705350" cy="42526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CCCE0-C749-4475-9574-DAA3CDB98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50E8-F6F1-4BA5-8585-1184C97AC557}"/>
              </a:ext>
            </a:extLst>
          </p:cNvPr>
          <p:cNvSpPr txBox="1"/>
          <p:nvPr/>
        </p:nvSpPr>
        <p:spPr>
          <a:xfrm>
            <a:off x="95250" y="2208213"/>
            <a:ext cx="1571625" cy="870499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Trig -&gt; D3</a:t>
            </a:r>
          </a:p>
          <a:p>
            <a:r>
              <a:rPr lang="en-US" sz="1600" dirty="0">
                <a:latin typeface="Arial"/>
                <a:cs typeface="Arial"/>
              </a:rPr>
              <a:t>Echo -&gt; D4</a:t>
            </a:r>
            <a:endParaRPr lang="en-US" sz="1600" i="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199D0-653C-4478-8D01-378BF6837F3D}"/>
              </a:ext>
            </a:extLst>
          </p:cNvPr>
          <p:cNvSpPr txBox="1"/>
          <p:nvPr/>
        </p:nvSpPr>
        <p:spPr>
          <a:xfrm>
            <a:off x="5294312" y="1068530"/>
            <a:ext cx="1571625" cy="1855384"/>
          </a:xfrm>
          <a:prstGeom prst="rect">
            <a:avLst/>
          </a:prstGeom>
          <a:noFill/>
        </p:spPr>
        <p:txBody>
          <a:bodyPr wrap="square" lIns="216000" tIns="187200" rIns="216000" bIns="187200" rtlCol="0">
            <a:spAutoFit/>
          </a:bodyPr>
          <a:lstStyle/>
          <a:p>
            <a:r>
              <a:rPr lang="en-US" sz="1600" i="0" dirty="0">
                <a:latin typeface="Arial"/>
                <a:cs typeface="Arial"/>
              </a:rPr>
              <a:t>A-1B -&gt; D1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A-1A -&gt; D7</a:t>
            </a:r>
          </a:p>
          <a:p>
            <a:endParaRPr lang="en-US" sz="1600" i="0" dirty="0">
              <a:latin typeface="Arial"/>
              <a:cs typeface="Arial"/>
            </a:endParaRPr>
          </a:p>
          <a:p>
            <a:r>
              <a:rPr lang="en-US" sz="1600" i="0" dirty="0">
                <a:latin typeface="Arial"/>
                <a:cs typeface="Arial"/>
              </a:rPr>
              <a:t>B-1B -&gt; D6</a:t>
            </a:r>
            <a:br>
              <a:rPr lang="en-US" sz="1600" i="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B-1A -&gt; D5</a:t>
            </a:r>
          </a:p>
          <a:p>
            <a:endParaRPr lang="en-US" sz="16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0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DAB3-AAB7-4124-9E03-F22EAABB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Connections (Data + VCC/GND)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3D3A5BA-03BA-496B-8C92-5B016A64430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42" y="950900"/>
            <a:ext cx="4963160" cy="4090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D1A04-7AC7-48C8-9279-5FD34127A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306F20-FBA2-4746-AE9F-DFBA4FFD6F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53719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UoL CofC Colour Palette">
      <a:dk1>
        <a:srgbClr val="3C3C3C"/>
      </a:dk1>
      <a:lt1>
        <a:srgbClr val="E6E6E6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141E46"/>
      </a:accent6>
      <a:hlink>
        <a:srgbClr val="0096D2"/>
      </a:hlink>
      <a:folHlink>
        <a:srgbClr val="0096D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29F9906F84F04094CE5CD4728D492D" ma:contentTypeVersion="11" ma:contentTypeDescription="Create a new document." ma:contentTypeScope="" ma:versionID="d8405a51cd8e7340846183e6d812064a">
  <xsd:schema xmlns:xsd="http://www.w3.org/2001/XMLSchema" xmlns:xs="http://www.w3.org/2001/XMLSchema" xmlns:p="http://schemas.microsoft.com/office/2006/metadata/properties" xmlns:ns2="67a03111-f570-43e0-9b48-49049b7e86ee" xmlns:ns3="e7a5fc8e-e677-41ca-8019-df913e37547c" targetNamespace="http://schemas.microsoft.com/office/2006/metadata/properties" ma:root="true" ma:fieldsID="3efbf6a554415c45fb1c2221561ca4d5" ns2:_="" ns3:_="">
    <xsd:import namespace="67a03111-f570-43e0-9b48-49049b7e86ee"/>
    <xsd:import namespace="e7a5fc8e-e677-41ca-8019-df913e3754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03111-f570-43e0-9b48-49049b7e8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5fc8e-e677-41ca-8019-df913e37547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846FC7-F1EC-464B-B265-691C6BBEC6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843353-858C-48F2-924D-A114E3510CBF}">
  <ds:schemaRefs>
    <ds:schemaRef ds:uri="http://schemas.openxmlformats.org/package/2006/metadata/core-properties"/>
    <ds:schemaRef ds:uri="http://purl.org/dc/terms/"/>
    <ds:schemaRef ds:uri="e7a5fc8e-e677-41ca-8019-df913e37547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67a03111-f570-43e0-9b48-49049b7e86e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AF3F3A7-E5B2-4200-BAFA-C4C9670C8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a03111-f570-43e0-9b48-49049b7e86ee"/>
    <ds:schemaRef ds:uri="e7a5fc8e-e677-41ca-8019-df913e3754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5479</TotalTime>
  <Words>48</Words>
  <Application>Microsoft Office PowerPoint</Application>
  <PresentationFormat>On-screen Show (16:9)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Georgia</vt:lpstr>
      <vt:lpstr>Lucida Grande</vt:lpstr>
      <vt:lpstr>Times New Roman</vt:lpstr>
      <vt:lpstr>UoL Powerpoint Guidelines Accessibility Design</vt:lpstr>
      <vt:lpstr>1_Office Theme</vt:lpstr>
      <vt:lpstr>Gendev Bot v.1 Build instructions</vt:lpstr>
      <vt:lpstr>Physical View</vt:lpstr>
      <vt:lpstr>Data Connections</vt:lpstr>
      <vt:lpstr>All Connections (Data + VCC/GND)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Jan Oliver Ringert</cp:lastModifiedBy>
  <cp:revision>406</cp:revision>
  <cp:lastPrinted>2020-07-06T08:56:06Z</cp:lastPrinted>
  <dcterms:created xsi:type="dcterms:W3CDTF">2020-04-08T13:53:01Z</dcterms:created>
  <dcterms:modified xsi:type="dcterms:W3CDTF">2021-03-11T17:11:30Z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0x010100CB29F9906F84F04094CE5CD4728D492D</vt:lpwstr>
  </property>
</Properties>
</file>